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slideMaster3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9.xml.rels" ContentType="application/vnd.openxmlformats-package.relationships+xml"/>
  <Override PartName="/ppt/_rels/presentation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presProps.xml" ContentType="application/vnd.openxmlformats-officedocument.presentationml.presProps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media/image1.png" ContentType="image/png"/>
  <Override PartName="/ppt/media/image13.jpeg" ContentType="image/jpeg"/>
  <Override PartName="/ppt/media/image9.png" ContentType="image/png"/>
  <Override PartName="/ppt/media/image8.jpeg" ContentType="image/jpeg"/>
  <Override PartName="/ppt/media/image2.jpeg" ContentType="image/jpeg"/>
  <Override PartName="/ppt/media/image12.png" ContentType="image/png"/>
  <Override PartName="/ppt/media/image7.png" ContentType="image/png"/>
  <Override PartName="/ppt/media/image3.jpeg" ContentType="image/jpeg"/>
  <Override PartName="/ppt/media/image30.jpeg" ContentType="image/jpeg"/>
  <Override PartName="/ppt/media/image5.jpeg" ContentType="image/jpeg"/>
  <Override PartName="/ppt/media/image28.png" ContentType="image/png"/>
  <Override PartName="/ppt/media/image4.png" ContentType="image/png"/>
  <Override PartName="/ppt/media/image6.jpeg" ContentType="image/jpeg"/>
  <Override PartName="/ppt/media/image16.png" ContentType="image/png"/>
  <Override PartName="/ppt/media/image10.png" ContentType="image/png"/>
  <Override PartName="/ppt/media/image26.gif" ContentType="image/gif"/>
  <Override PartName="/ppt/media/image11.png" ContentType="image/png"/>
  <Override PartName="/ppt/media/image14.jpeg" ContentType="image/jpeg"/>
  <Override PartName="/ppt/media/image15.png" ContentType="image/png"/>
  <Override PartName="/ppt/media/image23.jpeg" ContentType="image/jpeg"/>
  <Override PartName="/ppt/media/image17.png" ContentType="image/png"/>
  <Override PartName="/ppt/media/image18.png" ContentType="image/png"/>
  <Override PartName="/ppt/media/image19.png" ContentType="image/png"/>
  <Override PartName="/ppt/media/image20.png" ContentType="image/png"/>
  <Override PartName="/ppt/media/image21.png" ContentType="image/png"/>
  <Override PartName="/ppt/media/image22.png" ContentType="image/png"/>
  <Override PartName="/ppt/media/image24.jpeg" ContentType="image/jpeg"/>
  <Override PartName="/ppt/media/image25.jpeg" ContentType="image/jpeg"/>
  <Override PartName="/ppt/media/image27.png" ContentType="image/png"/>
  <Override PartName="/ppt/media/image29.png" ContentType="image/png"/>
  <Override PartName="/_rels/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sldIdLst>
    <p:sldId id="256" r:id="rId5"/>
    <p:sldId id="257" r:id="rId6"/>
    <p:sldId id="258" r:id="rId7"/>
    <p:sldId id="259" r:id="rId8"/>
    <p:sldId id="260" r:id="rId9"/>
    <p:sldId id="261" r:id="rId10"/>
  </p:sldIdLst>
  <p:sldSz cx="10080625" cy="567055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914400" y="2129760"/>
            <a:ext cx="10364760" cy="147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pt-BR" sz="1800" spc="-1" strike="noStrike">
              <a:solidFill>
                <a:srgbClr val="000000"/>
              </a:solidFill>
              <a:latin typeface="Arial Rounded MT Bold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914400" y="2129760"/>
            <a:ext cx="10364760" cy="147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pt-BR" sz="1800" spc="-1" strike="noStrike">
              <a:solidFill>
                <a:srgbClr val="000000"/>
              </a:solidFill>
              <a:latin typeface="Arial Rounded MT Bold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914400" y="2129760"/>
            <a:ext cx="10364760" cy="147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pt-BR" sz="1800" spc="-1" strike="noStrike">
              <a:solidFill>
                <a:srgbClr val="000000"/>
              </a:solidFill>
              <a:latin typeface="Arial Rounded MT Bold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A99B22A8-21F2-4991-B587-3470F47F509C}" type="slidenum">
              <a:t>&lt;#&gt;</a:t>
            </a:fld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914400" y="2129760"/>
            <a:ext cx="10364760" cy="147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pt-BR" sz="1800" spc="-1" strike="noStrike">
              <a:solidFill>
                <a:srgbClr val="000000"/>
              </a:solidFill>
              <a:latin typeface="Arial Rounded MT Bold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C63236AD-A5B8-44A5-9F23-BD1DCDC8F423}" type="slidenum">
              <a:t>&lt;#&gt;</a:t>
            </a:fld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914400" y="2129760"/>
            <a:ext cx="10364760" cy="147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pt-BR" sz="1800" spc="-1" strike="noStrike">
              <a:solidFill>
                <a:srgbClr val="000000"/>
              </a:solidFill>
              <a:latin typeface="Arial Rounded MT Bold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BB632815-7F53-4BFA-B028-EB6642BB7588}" type="slidenum">
              <a:t>&lt;#&gt;</a:t>
            </a:fld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914400" y="2129760"/>
            <a:ext cx="10364760" cy="147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pt-BR" sz="1800" spc="-1" strike="noStrike">
              <a:solidFill>
                <a:srgbClr val="000000"/>
              </a:solidFill>
              <a:latin typeface="Arial Rounded MT Bold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BD4BFBD1-BA86-4454-B184-CC05AF4C2F7D}" type="slidenum">
              <a:t>&lt;#&gt;</a:t>
            </a:fld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914400" y="2129760"/>
            <a:ext cx="10364760" cy="147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pt-BR" sz="1800" spc="-1" strike="noStrike">
              <a:solidFill>
                <a:srgbClr val="000000"/>
              </a:solidFill>
              <a:latin typeface="Arial Rounded MT Bold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545F4A46-0A31-43B6-B075-C0758F7CA889}" type="slidenum">
              <a:t>&lt;#&gt;</a:t>
            </a:fld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subTitle"/>
          </p:nvPr>
        </p:nvSpPr>
        <p:spPr>
          <a:xfrm>
            <a:off x="914400" y="2129760"/>
            <a:ext cx="10364760" cy="6816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87730A2C-EA05-4240-8EFF-06B30BE282C9}" type="slidenum">
              <a:t>&lt;#&gt;</a:t>
            </a:fld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914400" y="2129760"/>
            <a:ext cx="10364760" cy="147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pt-BR" sz="1800" spc="-1" strike="noStrike">
              <a:solidFill>
                <a:srgbClr val="000000"/>
              </a:solidFill>
              <a:latin typeface="Arial Rounded MT Bold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B6FF9C5C-C79E-4B31-8135-C180CAAE5F88}" type="slidenum">
              <a:t>&lt;#&gt;</a:t>
            </a:fld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914400" y="2129760"/>
            <a:ext cx="10364760" cy="147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pt-BR" sz="1800" spc="-1" strike="noStrike">
              <a:solidFill>
                <a:srgbClr val="000000"/>
              </a:solidFill>
              <a:latin typeface="Arial Rounded MT Bold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914400" y="2129760"/>
            <a:ext cx="10364760" cy="147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pt-BR" sz="1800" spc="-1" strike="noStrike">
              <a:solidFill>
                <a:srgbClr val="000000"/>
              </a:solidFill>
              <a:latin typeface="Arial Rounded MT Bold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BDC71E67-4393-4FE7-A4A9-699EF87C303B}" type="slidenum">
              <a:t>&lt;#&gt;</a:t>
            </a:fld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914400" y="2129760"/>
            <a:ext cx="10364760" cy="147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pt-BR" sz="1800" spc="-1" strike="noStrike">
              <a:solidFill>
                <a:srgbClr val="000000"/>
              </a:solidFill>
              <a:latin typeface="Arial Rounded MT Bold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35F4A73D-B26A-44E7-881D-CD133EDC8DAD}" type="slidenum">
              <a:t>&lt;#&gt;</a:t>
            </a:fld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914400" y="2129760"/>
            <a:ext cx="10364760" cy="147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pt-BR" sz="1800" spc="-1" strike="noStrike">
              <a:solidFill>
                <a:srgbClr val="000000"/>
              </a:solidFill>
              <a:latin typeface="Arial Rounded MT Bold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0B9C9478-F19F-4BEB-AFB9-130EFC17CB9E}" type="slidenum">
              <a:t>&lt;#&gt;</a:t>
            </a:fld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914400" y="2129760"/>
            <a:ext cx="10364760" cy="147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pt-BR" sz="1800" spc="-1" strike="noStrike">
              <a:solidFill>
                <a:srgbClr val="000000"/>
              </a:solidFill>
              <a:latin typeface="Arial Rounded MT Bold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0" name="PlaceHolder 5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1750C4FA-3E95-4861-9800-86B7CBE29751}" type="slidenum">
              <a:t>&lt;#&gt;</a:t>
            </a:fld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914400" y="2129760"/>
            <a:ext cx="10364760" cy="147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pt-BR" sz="1800" spc="-1" strike="noStrike">
              <a:solidFill>
                <a:srgbClr val="000000"/>
              </a:solidFill>
              <a:latin typeface="Arial Rounded MT Bold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5" name="PlaceHolder 5"/>
          <p:cNvSpPr>
            <a:spLocks noGrp="1"/>
          </p:cNvSpPr>
          <p:nvPr>
            <p:ph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6" name="PlaceHolder 6"/>
          <p:cNvSpPr>
            <a:spLocks noGrp="1"/>
          </p:cNvSpPr>
          <p:nvPr>
            <p:ph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7" name="PlaceHolder 7"/>
          <p:cNvSpPr>
            <a:spLocks noGrp="1"/>
          </p:cNvSpPr>
          <p:nvPr>
            <p:ph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4C425D64-AEAD-491E-B895-82ABF77C115B}" type="slidenum">
              <a:t>&lt;#&gt;</a:t>
            </a:fld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C4CE8EA-DC44-4454-A448-C789A138AFCF}" type="slidenum">
              <a:t>&lt;#&gt;</a:t>
            </a:fld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914400" y="2129760"/>
            <a:ext cx="10364760" cy="147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pt-BR" sz="1800" spc="-1" strike="noStrike">
              <a:solidFill>
                <a:srgbClr val="000000"/>
              </a:solidFill>
              <a:latin typeface="Arial Rounded MT Bold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77A67EB-4922-4DA2-85EB-406AE196CB74}" type="slidenum">
              <a:t>&lt;#&gt;</a:t>
            </a:fld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914400" y="2129760"/>
            <a:ext cx="10364760" cy="147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pt-BR" sz="1800" spc="-1" strike="noStrike">
              <a:solidFill>
                <a:srgbClr val="000000"/>
              </a:solidFill>
              <a:latin typeface="Arial Rounded MT Bold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BA53E25-3EEF-4BC5-8647-F1DB3ED6809B}" type="slidenum">
              <a:t>&lt;#&gt;</a:t>
            </a:fld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914400" y="2129760"/>
            <a:ext cx="10364760" cy="147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pt-BR" sz="1800" spc="-1" strike="noStrike">
              <a:solidFill>
                <a:srgbClr val="000000"/>
              </a:solidFill>
              <a:latin typeface="Arial Rounded MT Bold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8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60DABDC-29BB-45AE-80AF-C7712FAA7FB5}" type="slidenum">
              <a:t>&lt;#&gt;</a:t>
            </a:fld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914400" y="2129760"/>
            <a:ext cx="10364760" cy="147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pt-BR" sz="1800" spc="-1" strike="noStrike">
              <a:solidFill>
                <a:srgbClr val="000000"/>
              </a:solidFill>
              <a:latin typeface="Arial Rounded MT Bold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B418C97-2D0A-4420-930C-A57B83722F00}" type="slidenum">
              <a:t>&lt;#&gt;</a:t>
            </a:fld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914400" y="2129760"/>
            <a:ext cx="10364760" cy="147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pt-BR" sz="1800" spc="-1" strike="noStrike">
              <a:solidFill>
                <a:srgbClr val="000000"/>
              </a:solidFill>
              <a:latin typeface="Arial Rounded MT Bold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subTitle"/>
          </p:nvPr>
        </p:nvSpPr>
        <p:spPr>
          <a:xfrm>
            <a:off x="914400" y="2129760"/>
            <a:ext cx="10364760" cy="6816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6574D5C-248C-4963-9B2E-10EBEC3B96BC}" type="slidenum">
              <a:t>&lt;#&gt;</a:t>
            </a:fld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914400" y="2129760"/>
            <a:ext cx="10364760" cy="147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pt-BR" sz="1800" spc="-1" strike="noStrike">
              <a:solidFill>
                <a:srgbClr val="000000"/>
              </a:solidFill>
              <a:latin typeface="Arial Rounded MT Bold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C6ABCB9-B562-4F8A-90E1-A100051537A4}" type="slidenum">
              <a:t>&lt;#&gt;</a:t>
            </a:fld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914400" y="2129760"/>
            <a:ext cx="10364760" cy="147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pt-BR" sz="1800" spc="-1" strike="noStrike">
              <a:solidFill>
                <a:srgbClr val="000000"/>
              </a:solidFill>
              <a:latin typeface="Arial Rounded MT Bold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8" name="PlaceHolder 4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7E7935C-6C90-48D6-914D-CD3B67F9A30B}" type="slidenum">
              <a:t>&lt;#&gt;</a:t>
            </a:fld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914400" y="2129760"/>
            <a:ext cx="10364760" cy="147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pt-BR" sz="1800" spc="-1" strike="noStrike">
              <a:solidFill>
                <a:srgbClr val="000000"/>
              </a:solidFill>
              <a:latin typeface="Arial Rounded MT Bold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2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B23B232-5947-4EE1-8818-F4794922458D}" type="slidenum">
              <a:t>&lt;#&gt;</a:t>
            </a:fld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914400" y="2129760"/>
            <a:ext cx="10364760" cy="147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pt-BR" sz="1800" spc="-1" strike="noStrike">
              <a:solidFill>
                <a:srgbClr val="000000"/>
              </a:solidFill>
              <a:latin typeface="Arial Rounded MT Bold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DF2F6F7-2628-444B-ACC1-930912C1A657}" type="slidenum">
              <a:t>&lt;#&gt;</a:t>
            </a:fld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914400" y="2129760"/>
            <a:ext cx="10364760" cy="147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pt-BR" sz="1800" spc="-1" strike="noStrike">
              <a:solidFill>
                <a:srgbClr val="000000"/>
              </a:solidFill>
              <a:latin typeface="Arial Rounded MT Bold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8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9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0" name="PlaceHolder 5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BEA7573-C95D-4C60-AC71-9297DEA0CFEC}" type="slidenum">
              <a:t>&lt;#&gt;</a:t>
            </a:fld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914400" y="2129760"/>
            <a:ext cx="10364760" cy="147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pt-BR" sz="1800" spc="-1" strike="noStrike">
              <a:solidFill>
                <a:srgbClr val="000000"/>
              </a:solidFill>
              <a:latin typeface="Arial Rounded MT Bold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4" name="PlaceHolder 4"/>
          <p:cNvSpPr>
            <a:spLocks noGrp="1"/>
          </p:cNvSpPr>
          <p:nvPr>
            <p:ph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5" name="PlaceHolder 5"/>
          <p:cNvSpPr>
            <a:spLocks noGrp="1"/>
          </p:cNvSpPr>
          <p:nvPr>
            <p:ph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6" name="PlaceHolder 6"/>
          <p:cNvSpPr>
            <a:spLocks noGrp="1"/>
          </p:cNvSpPr>
          <p:nvPr>
            <p:ph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7" name="PlaceHolder 7"/>
          <p:cNvSpPr>
            <a:spLocks noGrp="1"/>
          </p:cNvSpPr>
          <p:nvPr>
            <p:ph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4125C7E-6C31-4A20-AD9C-CA2DC27DFD69}" type="slidenum">
              <a:t>&lt;#&gt;</a:t>
            </a:fld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914400" y="2129760"/>
            <a:ext cx="10364760" cy="147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pt-BR" sz="1800" spc="-1" strike="noStrike">
              <a:solidFill>
                <a:srgbClr val="000000"/>
              </a:solidFill>
              <a:latin typeface="Arial Rounded MT Bold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914400" y="2129760"/>
            <a:ext cx="10364760" cy="147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pt-BR" sz="1800" spc="-1" strike="noStrike">
              <a:solidFill>
                <a:srgbClr val="000000"/>
              </a:solidFill>
              <a:latin typeface="Arial Rounded MT Bold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914400" y="2129760"/>
            <a:ext cx="10364760" cy="6816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914400" y="2129760"/>
            <a:ext cx="10364760" cy="147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pt-BR" sz="1800" spc="-1" strike="noStrike">
              <a:solidFill>
                <a:srgbClr val="000000"/>
              </a:solidFill>
              <a:latin typeface="Arial Rounded MT Bold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914400" y="2129760"/>
            <a:ext cx="10364760" cy="147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pt-BR" sz="1800" spc="-1" strike="noStrike">
              <a:solidFill>
                <a:srgbClr val="000000"/>
              </a:solidFill>
              <a:latin typeface="Arial Rounded MT Bold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914400" y="2129760"/>
            <a:ext cx="10364760" cy="147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pt-BR" sz="1800" spc="-1" strike="noStrike">
              <a:solidFill>
                <a:srgbClr val="000000"/>
              </a:solidFill>
              <a:latin typeface="Arial Rounded MT Bold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360" y="226080"/>
            <a:ext cx="9070560" cy="945720"/>
          </a:xfrm>
          <a:prstGeom prst="rect">
            <a:avLst/>
          </a:prstGeom>
          <a:noFill/>
          <a:ln w="0">
            <a:noFill/>
          </a:ln>
        </p:spPr>
        <p:txBody>
          <a:bodyPr numCol="1" spcCol="216000" lIns="0" rIns="0" tIns="0" bIns="0" anchor="ctr">
            <a:noAutofit/>
          </a:bodyPr>
          <a:p>
            <a:pPr indent="0">
              <a:buNone/>
            </a:pPr>
            <a:r>
              <a:rPr b="0" lang="pt-BR" sz="4400" spc="-1" strike="noStrike">
                <a:solidFill>
                  <a:srgbClr val="000000"/>
                </a:solidFill>
                <a:latin typeface="Arial Rounded MT Bold"/>
              </a:rPr>
              <a:t>Clique para editar o formato do texto do título</a:t>
            </a:r>
            <a:endParaRPr b="0" lang="pt-BR" sz="4400" spc="-1" strike="noStrike">
              <a:solidFill>
                <a:srgbClr val="000000"/>
              </a:solidFill>
              <a:latin typeface="Arial Rounded MT Bold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360" y="1326600"/>
            <a:ext cx="9071280" cy="3288240"/>
          </a:xfrm>
          <a:prstGeom prst="rect">
            <a:avLst/>
          </a:prstGeom>
          <a:noFill/>
          <a:ln w="0">
            <a:noFill/>
          </a:ln>
        </p:spPr>
        <p:txBody>
          <a:bodyPr numCol="1" spcCol="216000" lIns="0" rIns="0" tIns="0" bIns="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010" spc="-1" strike="noStrike">
                <a:solidFill>
                  <a:srgbClr val="000000"/>
                </a:solidFill>
                <a:latin typeface="Calibri"/>
              </a:rPr>
              <a:t>Clique para editar o formato de texto dos tópicos</a:t>
            </a:r>
            <a:endParaRPr b="0" lang="pt-BR" sz="301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3010" spc="-1" strike="noStrike">
                <a:solidFill>
                  <a:srgbClr val="000000"/>
                </a:solidFill>
                <a:latin typeface="Calibri"/>
              </a:rPr>
              <a:t>2.º nível de tópicos</a:t>
            </a:r>
            <a:endParaRPr b="0" lang="pt-BR" sz="301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010" spc="-1" strike="noStrike">
                <a:solidFill>
                  <a:srgbClr val="000000"/>
                </a:solidFill>
                <a:latin typeface="Calibri"/>
              </a:rPr>
              <a:t>3.º nível de tópicos</a:t>
            </a:r>
            <a:endParaRPr b="0" lang="pt-BR" sz="301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3010" spc="-1" strike="noStrike">
                <a:solidFill>
                  <a:srgbClr val="000000"/>
                </a:solidFill>
                <a:latin typeface="Calibri"/>
              </a:rPr>
              <a:t>4.º nível de tópicos</a:t>
            </a:r>
            <a:endParaRPr b="0" lang="pt-BR" sz="301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010" spc="-1" strike="noStrike">
                <a:solidFill>
                  <a:srgbClr val="000000"/>
                </a:solidFill>
                <a:latin typeface="Calibri"/>
              </a:rPr>
              <a:t>5.º nível de tópicos</a:t>
            </a:r>
            <a:endParaRPr b="0" lang="pt-BR" sz="301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010" spc="-1" strike="noStrike">
                <a:solidFill>
                  <a:srgbClr val="000000"/>
                </a:solidFill>
                <a:latin typeface="Calibri"/>
              </a:rPr>
              <a:t>6.º nível de tópicos</a:t>
            </a:r>
            <a:endParaRPr b="0" lang="pt-BR" sz="301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010" spc="-1" strike="noStrike">
                <a:solidFill>
                  <a:srgbClr val="000000"/>
                </a:solidFill>
                <a:latin typeface="Calibri"/>
              </a:rPr>
              <a:t>7.º nível de tópicos</a:t>
            </a:r>
            <a:endParaRPr b="0" lang="pt-BR" sz="301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CaixaTexto1"/>
          <p:cNvSpPr/>
          <p:nvPr/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914400" y="2129760"/>
            <a:ext cx="10364760" cy="1470240"/>
          </a:xfrm>
          <a:prstGeom prst="rect">
            <a:avLst/>
          </a:prstGeom>
          <a:noFill/>
          <a:ln w="0">
            <a:noFill/>
          </a:ln>
        </p:spPr>
        <p:txBody>
          <a:bodyPr numCol="1" spcCol="216000" lIns="90000" rIns="90000" tIns="47160" bIns="47160" anchor="ctr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pt-BR" sz="4400" spc="-1" strike="noStrike">
                <a:solidFill>
                  <a:srgbClr val="000000"/>
                </a:solidFill>
                <a:latin typeface="Calibri Light"/>
                <a:ea typeface="Calibri Light"/>
              </a:rPr>
              <a:t>Clique para editar o estilo do título mestre</a:t>
            </a:r>
            <a:endParaRPr b="0" lang="pt-BR" sz="4400" spc="-1" strike="noStrike">
              <a:solidFill>
                <a:srgbClr val="000000"/>
              </a:solidFill>
              <a:latin typeface="Arial Rounded MT Bold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sldNum" idx="1"/>
          </p:nvPr>
        </p:nvSpPr>
        <p:spPr>
          <a:xfrm>
            <a:off x="8610480" y="6356520"/>
            <a:ext cx="2739600" cy="361440"/>
          </a:xfrm>
          <a:prstGeom prst="rect">
            <a:avLst/>
          </a:prstGeom>
          <a:noFill/>
          <a:ln w="0">
            <a:noFill/>
          </a:ln>
        </p:spPr>
        <p:txBody>
          <a:bodyPr numCol="1" spcCol="216000" lIns="90000" rIns="90000" tIns="47160" bIns="47160" anchor="ctr">
            <a:noAutofit/>
          </a:bodyPr>
          <a:p>
            <a:pPr indent="0">
              <a:buNone/>
            </a:pPr>
            <a:endParaRPr b="0" lang="pt-BR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800" spc="-1" strike="noStrike">
                <a:solidFill>
                  <a:srgbClr val="000000"/>
                </a:solidFill>
                <a:latin typeface="Calibri"/>
              </a:rPr>
              <a:t>Clique para editar o formato de texto dos tópicos</a:t>
            </a:r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solidFill>
                  <a:srgbClr val="000000"/>
                </a:solidFill>
                <a:latin typeface="Calibri"/>
              </a:rPr>
              <a:t>2.º nível de tópicos</a:t>
            </a:r>
            <a:endParaRPr b="0" lang="pt-BR" sz="20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</a:rPr>
              <a:t>3.º nível de tópicos</a:t>
            </a:r>
            <a:endParaRPr b="0" lang="pt-BR" sz="18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</a:rPr>
              <a:t>4.º nível de tópicos</a:t>
            </a:r>
            <a:endParaRPr b="0" lang="pt-BR" sz="18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Calibri"/>
              </a:rPr>
              <a:t>5.º nível de tópicos</a:t>
            </a:r>
            <a:endParaRPr b="0" lang="pt-BR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Calibri"/>
              </a:rPr>
              <a:t>6.º nível de tópicos</a:t>
            </a:r>
            <a:endParaRPr b="0" lang="pt-BR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Calibri"/>
              </a:rPr>
              <a:t>7.º nível de tópicos</a:t>
            </a:r>
            <a:endParaRPr b="0" lang="pt-BR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CaixaTexto1"/>
          <p:cNvSpPr/>
          <p:nvPr/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1"/>
          <p:cNvSpPr>
            <a:spLocks noGrp="1"/>
          </p:cNvSpPr>
          <p:nvPr>
            <p:ph type="sldNum" idx="2"/>
          </p:nvPr>
        </p:nvSpPr>
        <p:spPr>
          <a:xfrm>
            <a:off x="8610480" y="6356520"/>
            <a:ext cx="2739600" cy="361440"/>
          </a:xfrm>
          <a:prstGeom prst="rect">
            <a:avLst/>
          </a:prstGeom>
          <a:noFill/>
          <a:ln w="0">
            <a:noFill/>
          </a:ln>
        </p:spPr>
        <p:txBody>
          <a:bodyPr numCol="1" spcCol="216000" lIns="90000" rIns="90000" tIns="47160" bIns="47160" anchor="ctr">
            <a:noAutofit/>
          </a:bodyPr>
          <a:p>
            <a:pPr indent="0">
              <a:buNone/>
            </a:pPr>
            <a:endParaRPr b="0" lang="pt-BR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 Rounded MT Bold"/>
              </a:rPr>
              <a:t>Clique para editar o formato do texto do título</a:t>
            </a:r>
            <a:endParaRPr b="0" lang="pt-BR" sz="1800" spc="-1" strike="noStrike">
              <a:solidFill>
                <a:srgbClr val="000000"/>
              </a:solidFill>
              <a:latin typeface="Arial Rounded MT Bold"/>
            </a:endParaRPr>
          </a:p>
        </p:txBody>
      </p:sp>
      <p:sp>
        <p:nvSpPr>
          <p:cNvPr id="81" name="PlaceHolder 3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800" spc="-1" strike="noStrike">
                <a:solidFill>
                  <a:srgbClr val="000000"/>
                </a:solidFill>
                <a:latin typeface="Calibri"/>
              </a:rPr>
              <a:t>Clique para editar o formato de texto dos tópicos</a:t>
            </a:r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solidFill>
                  <a:srgbClr val="000000"/>
                </a:solidFill>
                <a:latin typeface="Calibri"/>
              </a:rPr>
              <a:t>2.º nível de tópicos</a:t>
            </a:r>
            <a:endParaRPr b="0" lang="pt-BR" sz="20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</a:rPr>
              <a:t>3.º nível de tópicos</a:t>
            </a:r>
            <a:endParaRPr b="0" lang="pt-BR" sz="18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</a:rPr>
              <a:t>4.º nível de tópicos</a:t>
            </a:r>
            <a:endParaRPr b="0" lang="pt-BR" sz="18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Calibri"/>
              </a:rPr>
              <a:t>5.º nível de tópicos</a:t>
            </a:r>
            <a:endParaRPr b="0" lang="pt-BR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Calibri"/>
              </a:rPr>
              <a:t>6.º nível de tópicos</a:t>
            </a:r>
            <a:endParaRPr b="0" lang="pt-BR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Calibri"/>
              </a:rPr>
              <a:t>7.º nível de tópicos</a:t>
            </a:r>
            <a:endParaRPr b="0" lang="pt-BR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jpeg"/><Relationship Id="rId3" Type="http://schemas.openxmlformats.org/officeDocument/2006/relationships/image" Target="../media/image3.jpeg"/><Relationship Id="rId4" Type="http://schemas.openxmlformats.org/officeDocument/2006/relationships/image" Target="../media/image4.png"/><Relationship Id="rId5" Type="http://schemas.openxmlformats.org/officeDocument/2006/relationships/slideLayout" Target="../slideLayouts/slideLayout14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5.jpeg"/><Relationship Id="rId3" Type="http://schemas.openxmlformats.org/officeDocument/2006/relationships/slideLayout" Target="../slideLayouts/slideLayout14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6.jpeg"/><Relationship Id="rId3" Type="http://schemas.openxmlformats.org/officeDocument/2006/relationships/image" Target="../media/image7.png"/><Relationship Id="rId4" Type="http://schemas.openxmlformats.org/officeDocument/2006/relationships/image" Target="../media/image8.jpe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12.png"/><Relationship Id="rId9" Type="http://schemas.openxmlformats.org/officeDocument/2006/relationships/image" Target="../media/image13.jpeg"/><Relationship Id="rId10" Type="http://schemas.openxmlformats.org/officeDocument/2006/relationships/image" Target="../media/image14.jpeg"/><Relationship Id="rId11" Type="http://schemas.openxmlformats.org/officeDocument/2006/relationships/image" Target="../media/image15.png"/><Relationship Id="rId12" Type="http://schemas.openxmlformats.org/officeDocument/2006/relationships/image" Target="../media/image16.png"/><Relationship Id="rId13" Type="http://schemas.openxmlformats.org/officeDocument/2006/relationships/image" Target="../media/image17.png"/><Relationship Id="rId14" Type="http://schemas.openxmlformats.org/officeDocument/2006/relationships/image" Target="../media/image18.png"/><Relationship Id="rId15" Type="http://schemas.openxmlformats.org/officeDocument/2006/relationships/image" Target="../media/image19.png"/><Relationship Id="rId16" Type="http://schemas.openxmlformats.org/officeDocument/2006/relationships/image" Target="../media/image20.png"/><Relationship Id="rId17" Type="http://schemas.openxmlformats.org/officeDocument/2006/relationships/image" Target="../media/image21.png"/><Relationship Id="rId18" Type="http://schemas.openxmlformats.org/officeDocument/2006/relationships/image" Target="../media/image22.png"/><Relationship Id="rId19" Type="http://schemas.openxmlformats.org/officeDocument/2006/relationships/image" Target="../media/image23.jpeg"/><Relationship Id="rId20" Type="http://schemas.openxmlformats.org/officeDocument/2006/relationships/image" Target="../media/image24.jpeg"/><Relationship Id="rId21" Type="http://schemas.openxmlformats.org/officeDocument/2006/relationships/image" Target="../media/image25.jpeg"/><Relationship Id="rId22" Type="http://schemas.openxmlformats.org/officeDocument/2006/relationships/image" Target="../media/image4.png"/><Relationship Id="rId23" Type="http://schemas.openxmlformats.org/officeDocument/2006/relationships/slideLayout" Target="../slideLayouts/slideLayout1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6.gif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slideLayout" Target="../slideLayouts/slideLayout14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9.png"/><Relationship Id="rId3" Type="http://schemas.openxmlformats.org/officeDocument/2006/relationships/image" Target="../media/image30.jpeg"/><Relationship Id="rId4" Type="http://schemas.openxmlformats.org/officeDocument/2006/relationships/slideLayout" Target="../slideLayouts/slideLayout14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Imagem1" descr=""/>
          <p:cNvPicPr/>
          <p:nvPr/>
        </p:nvPicPr>
        <p:blipFill>
          <a:blip r:embed="rId1"/>
          <a:srcRect l="0" t="0" r="0" b="7232"/>
          <a:stretch/>
        </p:blipFill>
        <p:spPr>
          <a:xfrm>
            <a:off x="720" y="1440"/>
            <a:ext cx="10078200" cy="5258160"/>
          </a:xfrm>
          <a:prstGeom prst="rect">
            <a:avLst/>
          </a:prstGeom>
          <a:ln w="0">
            <a:noFill/>
          </a:ln>
        </p:spPr>
      </p:pic>
      <p:sp>
        <p:nvSpPr>
          <p:cNvPr id="119" name="CustomShape 7"/>
          <p:cNvSpPr/>
          <p:nvPr/>
        </p:nvSpPr>
        <p:spPr>
          <a:xfrm>
            <a:off x="358920" y="647640"/>
            <a:ext cx="7390440" cy="648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216000"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3600" spc="-1" strike="noStrike">
                <a:solidFill>
                  <a:srgbClr val="264653"/>
                </a:solidFill>
                <a:latin typeface="Impact"/>
                <a:ea typeface="DejaVu Sans"/>
              </a:rPr>
              <a:t>Python  para Arquitetos e Urbanistas</a:t>
            </a:r>
            <a:endParaRPr b="0" lang="pt-BR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" name="CustomShape 9"/>
          <p:cNvSpPr/>
          <p:nvPr/>
        </p:nvSpPr>
        <p:spPr>
          <a:xfrm>
            <a:off x="334800" y="1438920"/>
            <a:ext cx="7414560" cy="856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216000"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1800" spc="-1" strike="noStrike" cap="all">
                <a:solidFill>
                  <a:srgbClr val="2a9d8f"/>
                </a:solidFill>
                <a:latin typeface="Arial Rounded MT Bold"/>
                <a:ea typeface="DejaVu Sans"/>
              </a:rPr>
              <a:t>fERNANDO ferraz rIBEIRO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Retângulo2"/>
          <p:cNvSpPr/>
          <p:nvPr/>
        </p:nvSpPr>
        <p:spPr>
          <a:xfrm>
            <a:off x="6772320" y="2841480"/>
            <a:ext cx="1185840" cy="72036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22" name="Imagem3" descr=""/>
          <p:cNvPicPr/>
          <p:nvPr/>
        </p:nvPicPr>
        <p:blipFill>
          <a:blip r:embed="rId1"/>
          <a:srcRect l="0" t="0" r="0" b="6321"/>
          <a:stretch/>
        </p:blipFill>
        <p:spPr>
          <a:xfrm>
            <a:off x="720" y="1440"/>
            <a:ext cx="10078200" cy="5309640"/>
          </a:xfrm>
          <a:prstGeom prst="rect">
            <a:avLst/>
          </a:prstGeom>
          <a:ln w="0">
            <a:noFill/>
          </a:ln>
        </p:spPr>
      </p:pic>
      <p:sp>
        <p:nvSpPr>
          <p:cNvPr id="123" name="Retângulo1"/>
          <p:cNvSpPr/>
          <p:nvPr/>
        </p:nvSpPr>
        <p:spPr>
          <a:xfrm>
            <a:off x="286920" y="538560"/>
            <a:ext cx="9614880" cy="792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216000" lIns="90000" rIns="90000" tIns="47160" bIns="47160" anchor="ctr">
            <a:noAutofit/>
          </a:bodyPr>
          <a:p>
            <a:pPr>
              <a:lnSpc>
                <a:spcPct val="81000"/>
              </a:lnSpc>
              <a:tabLst>
                <a:tab algn="l" pos="0"/>
              </a:tabLst>
            </a:pPr>
            <a:r>
              <a:rPr b="0" lang="pt-BR" sz="3600" spc="-1" strike="noStrike">
                <a:solidFill>
                  <a:srgbClr val="264653"/>
                </a:solidFill>
                <a:latin typeface="Impact"/>
                <a:ea typeface="DejaVu Sans"/>
              </a:rPr>
              <a:t>PYTHON</a:t>
            </a:r>
            <a:endParaRPr b="0" lang="pt-BR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4" name="Retângulo3"/>
          <p:cNvSpPr/>
          <p:nvPr/>
        </p:nvSpPr>
        <p:spPr>
          <a:xfrm>
            <a:off x="286560" y="1434960"/>
            <a:ext cx="6888600" cy="3298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216000" lIns="90000" rIns="90000" tIns="47160" bIns="4716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pt-BR" sz="2000" spc="-1" strike="noStrike">
                <a:solidFill>
                  <a:srgbClr val="264653"/>
                </a:solidFill>
                <a:latin typeface="Arial"/>
                <a:ea typeface="DejaVu Sans"/>
              </a:rPr>
              <a:t>Linguagem de programação interpretada, multi-paradigma, multi-plataforma, orientada a objetos, imperativa, funcional, procedural, reflectiva e de código aberto.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800"/>
              </a:spcBef>
              <a:tabLst>
                <a:tab algn="l" pos="0"/>
              </a:tabLst>
            </a:pPr>
            <a:r>
              <a:rPr b="0" lang="pt-BR" sz="2000" spc="-1" strike="noStrike">
                <a:solidFill>
                  <a:srgbClr val="264653"/>
                </a:solidFill>
                <a:latin typeface="Arial"/>
                <a:ea typeface="DejaVu Sans"/>
              </a:rPr>
              <a:t>Criada em 1989/1991 por  Guido van Rossum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1800"/>
              </a:spcBef>
              <a:tabLst>
                <a:tab algn="l" pos="0"/>
              </a:tabLst>
            </a:pPr>
            <a:r>
              <a:rPr b="0" lang="pt-BR" sz="1400" spc="-1" strike="noStrike">
                <a:solidFill>
                  <a:srgbClr val="264653"/>
                </a:solidFill>
                <a:latin typeface="Arial"/>
                <a:ea typeface="DejaVu Sans"/>
              </a:rPr>
              <a:t>“</a:t>
            </a:r>
            <a:r>
              <a:rPr b="0" lang="pt-BR" sz="1400" spc="-1" strike="noStrike">
                <a:solidFill>
                  <a:srgbClr val="264653"/>
                </a:solidFill>
                <a:latin typeface="Arial"/>
                <a:ea typeface="DejaVu Sans"/>
              </a:rPr>
              <a:t>I was looking for a "hobby" programming project that would keep me occupied during the week around Christmas. My office (a government-run research lab in Amsterdam) would be closed, but I had a home computer, and not much else on my hands. I decided to write an interpreter for the new scripting language I had been thinking about lately: a descendant of ABC that would appeal to Unix/C hackers. I chose Python as a working title for the project, being in a slightly irreverent mood (and a big fan of Monty Python's Flying Circus). “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800"/>
              </a:spcBef>
              <a:tabLst>
                <a:tab algn="l" pos="0"/>
              </a:tabLst>
            </a:pPr>
            <a:r>
              <a:rPr b="0" lang="pt-BR" sz="1400" spc="-1" strike="noStrike">
                <a:solidFill>
                  <a:srgbClr val="264653"/>
                </a:solidFill>
                <a:latin typeface="Arial"/>
                <a:ea typeface="DejaVu Sans"/>
              </a:rPr>
              <a:t>Guido van Rossum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25" name="Imagem1" descr=""/>
          <p:cNvPicPr/>
          <p:nvPr/>
        </p:nvPicPr>
        <p:blipFill>
          <a:blip r:embed="rId2"/>
          <a:stretch/>
        </p:blipFill>
        <p:spPr>
          <a:xfrm>
            <a:off x="7390800" y="3832920"/>
            <a:ext cx="2367720" cy="1248840"/>
          </a:xfrm>
          <a:prstGeom prst="rect">
            <a:avLst/>
          </a:prstGeom>
          <a:ln w="0">
            <a:noFill/>
          </a:ln>
        </p:spPr>
      </p:pic>
      <p:pic>
        <p:nvPicPr>
          <p:cNvPr id="126" name="Imagem2" descr=""/>
          <p:cNvPicPr/>
          <p:nvPr/>
        </p:nvPicPr>
        <p:blipFill>
          <a:blip r:embed="rId3"/>
          <a:stretch/>
        </p:blipFill>
        <p:spPr>
          <a:xfrm>
            <a:off x="7440840" y="1913760"/>
            <a:ext cx="2244960" cy="1742760"/>
          </a:xfrm>
          <a:prstGeom prst="rect">
            <a:avLst/>
          </a:prstGeom>
          <a:ln w="0">
            <a:noFill/>
          </a:ln>
        </p:spPr>
      </p:pic>
      <p:pic>
        <p:nvPicPr>
          <p:cNvPr id="127" name="Imagem4" descr=""/>
          <p:cNvPicPr/>
          <p:nvPr/>
        </p:nvPicPr>
        <p:blipFill>
          <a:blip r:embed="rId4"/>
          <a:stretch/>
        </p:blipFill>
        <p:spPr>
          <a:xfrm>
            <a:off x="7821360" y="240120"/>
            <a:ext cx="1506600" cy="1502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Retângulo2"/>
          <p:cNvSpPr/>
          <p:nvPr/>
        </p:nvSpPr>
        <p:spPr>
          <a:xfrm>
            <a:off x="6772320" y="2841480"/>
            <a:ext cx="1185840" cy="72036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29" name="Imagem3" descr=""/>
          <p:cNvPicPr/>
          <p:nvPr/>
        </p:nvPicPr>
        <p:blipFill>
          <a:blip r:embed="rId1"/>
          <a:srcRect l="0" t="0" r="0" b="7910"/>
          <a:stretch/>
        </p:blipFill>
        <p:spPr>
          <a:xfrm>
            <a:off x="720" y="1440"/>
            <a:ext cx="10078200" cy="5219280"/>
          </a:xfrm>
          <a:prstGeom prst="rect">
            <a:avLst/>
          </a:prstGeom>
          <a:ln w="0">
            <a:noFill/>
          </a:ln>
        </p:spPr>
      </p:pic>
      <p:sp>
        <p:nvSpPr>
          <p:cNvPr id="130" name="Retângulo1"/>
          <p:cNvSpPr/>
          <p:nvPr/>
        </p:nvSpPr>
        <p:spPr>
          <a:xfrm>
            <a:off x="286920" y="538560"/>
            <a:ext cx="9614880" cy="792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216000" lIns="90000" rIns="90000" tIns="47160" bIns="47160" anchor="ctr">
            <a:noAutofit/>
          </a:bodyPr>
          <a:p>
            <a:pPr>
              <a:lnSpc>
                <a:spcPct val="81000"/>
              </a:lnSpc>
              <a:tabLst>
                <a:tab algn="l" pos="0"/>
              </a:tabLst>
            </a:pPr>
            <a:r>
              <a:rPr b="0" lang="pt-BR" sz="3600" spc="-1" strike="noStrike">
                <a:solidFill>
                  <a:srgbClr val="264653"/>
                </a:solidFill>
                <a:latin typeface="Impact"/>
                <a:ea typeface="DejaVu Sans"/>
              </a:rPr>
              <a:t>PYTHON</a:t>
            </a:r>
            <a:endParaRPr b="0" lang="pt-BR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1" name="Retângulo3"/>
          <p:cNvSpPr/>
          <p:nvPr/>
        </p:nvSpPr>
        <p:spPr>
          <a:xfrm>
            <a:off x="578520" y="1506960"/>
            <a:ext cx="4461840" cy="274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216000" lIns="90000" rIns="90000" tIns="47160" bIns="47160" anchor="t">
            <a:noAutofit/>
          </a:bodyPr>
          <a:p>
            <a:pPr algn="just">
              <a:lnSpc>
                <a:spcPct val="100000"/>
              </a:lnSpc>
              <a:tabLst>
                <a:tab algn="l" pos="0"/>
              </a:tabLst>
            </a:pPr>
            <a:r>
              <a:rPr b="0" lang="pt-BR" sz="2000" spc="-1" strike="noStrike">
                <a:solidFill>
                  <a:srgbClr val="264653"/>
                </a:solidFill>
                <a:latin typeface="Arial"/>
                <a:ea typeface="DejaVu Sans"/>
              </a:rPr>
              <a:t>“ </a:t>
            </a:r>
            <a:r>
              <a:rPr b="0" lang="pt-BR" sz="2000" spc="-1" strike="noStrike">
                <a:solidFill>
                  <a:srgbClr val="264653"/>
                </a:solidFill>
                <a:latin typeface="Arial"/>
                <a:ea typeface="DejaVu Sans"/>
              </a:rPr>
              <a:t>O conjunto de peças de xadrez Bauhaus de Josef Hartwig é um exemplo de design excelente: bonito, simples e claro. Guido von Rossum, filho de um arquiteto e irmão de um designer de fontes premiado, criou uma obra-prima do design de linguagens. Adoro ensinar Python porque ela é bonita, simples e clara.”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2000" spc="-1" strike="noStrike">
                <a:solidFill>
                  <a:srgbClr val="264653"/>
                </a:solidFill>
                <a:latin typeface="Arial"/>
                <a:ea typeface="DejaVu Sans"/>
              </a:rPr>
              <a:t>Luciano Ramalho. Python Fluente 2016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32" name="Imagem1" descr=""/>
          <p:cNvPicPr/>
          <p:nvPr/>
        </p:nvPicPr>
        <p:blipFill>
          <a:blip r:embed="rId2"/>
          <a:stretch/>
        </p:blipFill>
        <p:spPr>
          <a:xfrm>
            <a:off x="5231880" y="1434960"/>
            <a:ext cx="4421880" cy="3320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Retângulo2"/>
          <p:cNvSpPr/>
          <p:nvPr/>
        </p:nvSpPr>
        <p:spPr>
          <a:xfrm>
            <a:off x="6772320" y="2841480"/>
            <a:ext cx="1185840" cy="72036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34" name="Imagem3" descr=""/>
          <p:cNvPicPr/>
          <p:nvPr/>
        </p:nvPicPr>
        <p:blipFill>
          <a:blip r:embed="rId1"/>
          <a:srcRect l="0" t="0" r="0" b="7010"/>
          <a:stretch/>
        </p:blipFill>
        <p:spPr>
          <a:xfrm>
            <a:off x="720" y="1440"/>
            <a:ext cx="10078200" cy="5270760"/>
          </a:xfrm>
          <a:prstGeom prst="rect">
            <a:avLst/>
          </a:prstGeom>
          <a:ln w="0">
            <a:noFill/>
          </a:ln>
        </p:spPr>
      </p:pic>
      <p:sp>
        <p:nvSpPr>
          <p:cNvPr id="135" name="Retângulo1"/>
          <p:cNvSpPr/>
          <p:nvPr/>
        </p:nvSpPr>
        <p:spPr>
          <a:xfrm>
            <a:off x="286920" y="538560"/>
            <a:ext cx="9614880" cy="792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216000" lIns="90000" rIns="90000" tIns="47160" bIns="47160" anchor="ctr">
            <a:noAutofit/>
          </a:bodyPr>
          <a:p>
            <a:pPr>
              <a:lnSpc>
                <a:spcPct val="81000"/>
              </a:lnSpc>
              <a:tabLst>
                <a:tab algn="l" pos="0"/>
              </a:tabLst>
            </a:pPr>
            <a:r>
              <a:rPr b="0" lang="pt-BR" sz="3600" spc="-1" strike="noStrike">
                <a:solidFill>
                  <a:srgbClr val="264653"/>
                </a:solidFill>
                <a:latin typeface="Impact"/>
                <a:ea typeface="DejaVu Sans"/>
              </a:rPr>
              <a:t>APIs PYTHON PARA ARQUITETOS</a:t>
            </a:r>
            <a:endParaRPr b="0" lang="pt-BR" sz="3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36" name="Imagem1" descr=""/>
          <p:cNvPicPr/>
          <p:nvPr/>
        </p:nvPicPr>
        <p:blipFill>
          <a:blip r:embed="rId2"/>
          <a:stretch/>
        </p:blipFill>
        <p:spPr>
          <a:xfrm>
            <a:off x="393120" y="1456560"/>
            <a:ext cx="1185120" cy="1046160"/>
          </a:xfrm>
          <a:prstGeom prst="rect">
            <a:avLst/>
          </a:prstGeom>
          <a:ln w="0">
            <a:noFill/>
          </a:ln>
        </p:spPr>
      </p:pic>
      <p:pic>
        <p:nvPicPr>
          <p:cNvPr id="137" name="Imagem2" descr=""/>
          <p:cNvPicPr/>
          <p:nvPr/>
        </p:nvPicPr>
        <p:blipFill>
          <a:blip r:embed="rId3"/>
          <a:stretch/>
        </p:blipFill>
        <p:spPr>
          <a:xfrm>
            <a:off x="1816560" y="1426680"/>
            <a:ext cx="981360" cy="981360"/>
          </a:xfrm>
          <a:prstGeom prst="rect">
            <a:avLst/>
          </a:prstGeom>
          <a:ln w="0">
            <a:noFill/>
          </a:ln>
        </p:spPr>
      </p:pic>
      <p:pic>
        <p:nvPicPr>
          <p:cNvPr id="138" name="Imagem4" descr=""/>
          <p:cNvPicPr/>
          <p:nvPr/>
        </p:nvPicPr>
        <p:blipFill>
          <a:blip r:embed="rId4"/>
          <a:stretch/>
        </p:blipFill>
        <p:spPr>
          <a:xfrm>
            <a:off x="3168720" y="1402560"/>
            <a:ext cx="992880" cy="983880"/>
          </a:xfrm>
          <a:prstGeom prst="rect">
            <a:avLst/>
          </a:prstGeom>
          <a:ln w="0">
            <a:noFill/>
          </a:ln>
        </p:spPr>
      </p:pic>
      <p:pic>
        <p:nvPicPr>
          <p:cNvPr id="139" name="Imagem5" descr=""/>
          <p:cNvPicPr/>
          <p:nvPr/>
        </p:nvPicPr>
        <p:blipFill>
          <a:blip r:embed="rId5"/>
          <a:stretch/>
        </p:blipFill>
        <p:spPr>
          <a:xfrm>
            <a:off x="4488120" y="1363320"/>
            <a:ext cx="893160" cy="898200"/>
          </a:xfrm>
          <a:prstGeom prst="rect">
            <a:avLst/>
          </a:prstGeom>
          <a:ln w="0">
            <a:noFill/>
          </a:ln>
        </p:spPr>
      </p:pic>
      <p:sp>
        <p:nvSpPr>
          <p:cNvPr id="140" name="Retângulo3"/>
          <p:cNvSpPr/>
          <p:nvPr/>
        </p:nvSpPr>
        <p:spPr>
          <a:xfrm>
            <a:off x="387360" y="2437200"/>
            <a:ext cx="1190880" cy="36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216000" lIns="90000" rIns="90000" tIns="47160" bIns="47160" anchor="t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pt-BR" sz="1800" spc="-1" strike="noStrike">
                <a:solidFill>
                  <a:srgbClr val="3f4143"/>
                </a:solidFill>
                <a:latin typeface="Calibri"/>
                <a:ea typeface="DejaVu Sans"/>
              </a:rPr>
              <a:t>Blender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1" name="Retângulo4"/>
          <p:cNvSpPr/>
          <p:nvPr/>
        </p:nvSpPr>
        <p:spPr>
          <a:xfrm>
            <a:off x="1646640" y="2439720"/>
            <a:ext cx="1366920" cy="36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216000" lIns="90000" rIns="90000" tIns="47160" bIns="47160" anchor="t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pt-BR" sz="1800" spc="-1" strike="noStrike">
                <a:solidFill>
                  <a:srgbClr val="3f4143"/>
                </a:solidFill>
                <a:latin typeface="Calibri"/>
                <a:ea typeface="DejaVu Sans"/>
              </a:rPr>
              <a:t>Maya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2" name="Retângulo5"/>
          <p:cNvSpPr/>
          <p:nvPr/>
        </p:nvSpPr>
        <p:spPr>
          <a:xfrm>
            <a:off x="3085560" y="2439720"/>
            <a:ext cx="1076040" cy="36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216000" lIns="90000" rIns="90000" tIns="47160" bIns="47160" anchor="t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pt-BR" sz="1800" spc="-1" strike="noStrike">
                <a:solidFill>
                  <a:srgbClr val="3f4143"/>
                </a:solidFill>
                <a:latin typeface="Calibri"/>
                <a:ea typeface="DejaVu Sans"/>
              </a:rPr>
              <a:t>Rhino 3D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3" name="Retângulo6"/>
          <p:cNvSpPr/>
          <p:nvPr/>
        </p:nvSpPr>
        <p:spPr>
          <a:xfrm>
            <a:off x="4161960" y="2439720"/>
            <a:ext cx="1512720" cy="36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216000" lIns="90000" rIns="90000" tIns="47160" bIns="47160" anchor="t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pt-BR" sz="1800" spc="-1" strike="noStrike">
                <a:solidFill>
                  <a:srgbClr val="3f4143"/>
                </a:solidFill>
                <a:latin typeface="Calibri"/>
                <a:ea typeface="DejaVu Sans"/>
              </a:rPr>
              <a:t>Grasshopper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4" name="Retângulo7"/>
          <p:cNvSpPr/>
          <p:nvPr/>
        </p:nvSpPr>
        <p:spPr>
          <a:xfrm>
            <a:off x="5518800" y="2468160"/>
            <a:ext cx="1297440" cy="36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216000" lIns="90000" rIns="90000" tIns="47160" bIns="47160" anchor="t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pt-BR" sz="1800" spc="-1" strike="noStrike">
                <a:solidFill>
                  <a:srgbClr val="3f4143"/>
                </a:solidFill>
                <a:latin typeface="Calibri"/>
                <a:ea typeface="DejaVu Sans"/>
              </a:rPr>
              <a:t>FreeCad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5" name="Retângulo8"/>
          <p:cNvSpPr/>
          <p:nvPr/>
        </p:nvSpPr>
        <p:spPr>
          <a:xfrm>
            <a:off x="246960" y="4056840"/>
            <a:ext cx="1020600" cy="36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216000" lIns="90000" rIns="90000" tIns="47160" bIns="47160" anchor="t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pt-BR" sz="1800" spc="-1" strike="noStrike">
                <a:solidFill>
                  <a:srgbClr val="3f4143"/>
                </a:solidFill>
                <a:latin typeface="Calibri"/>
                <a:ea typeface="DejaVu Sans"/>
              </a:rPr>
              <a:t>Revit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6" name="Retângulo9"/>
          <p:cNvSpPr/>
          <p:nvPr/>
        </p:nvSpPr>
        <p:spPr>
          <a:xfrm>
            <a:off x="861120" y="4016880"/>
            <a:ext cx="2541600" cy="36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216000" lIns="90000" rIns="90000" tIns="47160" bIns="47160" anchor="t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pt-BR" sz="1800" spc="-1" strike="noStrike">
                <a:solidFill>
                  <a:srgbClr val="3f4143"/>
                </a:solidFill>
                <a:latin typeface="Calibri"/>
                <a:ea typeface="DejaVu Sans"/>
              </a:rPr>
              <a:t>Dynamo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47" name="Imagem9" descr=""/>
          <p:cNvPicPr/>
          <p:nvPr/>
        </p:nvPicPr>
        <p:blipFill>
          <a:blip r:embed="rId6"/>
          <a:stretch/>
        </p:blipFill>
        <p:spPr>
          <a:xfrm>
            <a:off x="6816600" y="1363320"/>
            <a:ext cx="1506600" cy="779400"/>
          </a:xfrm>
          <a:prstGeom prst="rect">
            <a:avLst/>
          </a:prstGeom>
          <a:ln w="0">
            <a:noFill/>
          </a:ln>
        </p:spPr>
      </p:pic>
      <p:sp>
        <p:nvSpPr>
          <p:cNvPr id="148" name="Retângulo10"/>
          <p:cNvSpPr/>
          <p:nvPr/>
        </p:nvSpPr>
        <p:spPr>
          <a:xfrm>
            <a:off x="6882120" y="2468160"/>
            <a:ext cx="1512720" cy="36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216000" lIns="90000" rIns="90000" tIns="47160" bIns="47160" anchor="t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pt-BR" sz="1800" spc="-1" strike="noStrike">
                <a:solidFill>
                  <a:srgbClr val="3f4143"/>
                </a:solidFill>
                <a:latin typeface="Calibri"/>
                <a:ea typeface="DejaVu Sans"/>
              </a:rPr>
              <a:t>ArcGIS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9" name="Retângulo11"/>
          <p:cNvSpPr/>
          <p:nvPr/>
        </p:nvSpPr>
        <p:spPr>
          <a:xfrm>
            <a:off x="8507160" y="2448000"/>
            <a:ext cx="1512360" cy="36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216000" lIns="90000" rIns="90000" tIns="47160" bIns="47160" anchor="t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pt-BR" sz="1800" spc="-1" strike="noStrike">
                <a:solidFill>
                  <a:srgbClr val="3f4143"/>
                </a:solidFill>
                <a:latin typeface="Calibri"/>
                <a:ea typeface="DejaVu Sans"/>
              </a:rPr>
              <a:t>QGIS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50" name="Imagem11" descr=""/>
          <p:cNvPicPr/>
          <p:nvPr/>
        </p:nvPicPr>
        <p:blipFill>
          <a:blip r:embed="rId7"/>
          <a:stretch/>
        </p:blipFill>
        <p:spPr>
          <a:xfrm>
            <a:off x="3252600" y="3021840"/>
            <a:ext cx="573840" cy="988920"/>
          </a:xfrm>
          <a:prstGeom prst="rect">
            <a:avLst/>
          </a:prstGeom>
          <a:ln w="0">
            <a:noFill/>
          </a:ln>
        </p:spPr>
      </p:pic>
      <p:sp>
        <p:nvSpPr>
          <p:cNvPr id="151" name="Retângulo12"/>
          <p:cNvSpPr/>
          <p:nvPr/>
        </p:nvSpPr>
        <p:spPr>
          <a:xfrm>
            <a:off x="2901960" y="4004280"/>
            <a:ext cx="1291320" cy="36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216000" lIns="90000" rIns="90000" tIns="47160" bIns="47160" anchor="t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pt-BR" sz="1800" spc="-1" strike="noStrike">
                <a:solidFill>
                  <a:srgbClr val="3f4143"/>
                </a:solidFill>
                <a:latin typeface="Calibri"/>
                <a:ea typeface="DejaVu Sans"/>
              </a:rPr>
              <a:t>FUSION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52" name="Imagem12" descr=""/>
          <p:cNvPicPr/>
          <p:nvPr/>
        </p:nvPicPr>
        <p:blipFill>
          <a:blip r:embed="rId8"/>
          <a:stretch/>
        </p:blipFill>
        <p:spPr>
          <a:xfrm>
            <a:off x="4010760" y="3013560"/>
            <a:ext cx="1706040" cy="1291320"/>
          </a:xfrm>
          <a:prstGeom prst="rect">
            <a:avLst/>
          </a:prstGeom>
          <a:ln w="0">
            <a:noFill/>
          </a:ln>
        </p:spPr>
      </p:pic>
      <p:pic>
        <p:nvPicPr>
          <p:cNvPr id="153" name="Imagem13" descr=""/>
          <p:cNvPicPr/>
          <p:nvPr/>
        </p:nvPicPr>
        <p:blipFill>
          <a:blip r:embed="rId9"/>
          <a:stretch/>
        </p:blipFill>
        <p:spPr>
          <a:xfrm>
            <a:off x="5618520" y="3039840"/>
            <a:ext cx="1222560" cy="915840"/>
          </a:xfrm>
          <a:prstGeom prst="rect">
            <a:avLst/>
          </a:prstGeom>
          <a:ln w="0">
            <a:noFill/>
          </a:ln>
        </p:spPr>
      </p:pic>
      <p:sp>
        <p:nvSpPr>
          <p:cNvPr id="154" name="Retângulo13"/>
          <p:cNvSpPr/>
          <p:nvPr/>
        </p:nvSpPr>
        <p:spPr>
          <a:xfrm>
            <a:off x="5469840" y="3938400"/>
            <a:ext cx="1649880" cy="36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216000" lIns="90000" rIns="90000" tIns="47160" bIns="47160" anchor="t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pt-BR" sz="1800" spc="-1" strike="noStrike">
                <a:solidFill>
                  <a:srgbClr val="3f4143"/>
                </a:solidFill>
                <a:latin typeface="Calibri"/>
                <a:ea typeface="DejaVu Sans"/>
              </a:rPr>
              <a:t>Vectorworks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55" name="Imagem14" descr=""/>
          <p:cNvPicPr/>
          <p:nvPr/>
        </p:nvPicPr>
        <p:blipFill>
          <a:blip r:embed="rId10"/>
          <a:stretch/>
        </p:blipFill>
        <p:spPr>
          <a:xfrm>
            <a:off x="1578600" y="4368960"/>
            <a:ext cx="1025640" cy="1219320"/>
          </a:xfrm>
          <a:prstGeom prst="rect">
            <a:avLst/>
          </a:prstGeom>
          <a:ln w="0">
            <a:noFill/>
          </a:ln>
        </p:spPr>
      </p:pic>
      <p:pic>
        <p:nvPicPr>
          <p:cNvPr id="156" name="Imagem6" descr=""/>
          <p:cNvPicPr/>
          <p:nvPr/>
        </p:nvPicPr>
        <p:blipFill>
          <a:blip r:embed="rId11"/>
          <a:stretch/>
        </p:blipFill>
        <p:spPr>
          <a:xfrm>
            <a:off x="5568480" y="1243440"/>
            <a:ext cx="1248120" cy="1148400"/>
          </a:xfrm>
          <a:prstGeom prst="rect">
            <a:avLst/>
          </a:prstGeom>
          <a:ln w="0">
            <a:noFill/>
          </a:ln>
        </p:spPr>
      </p:pic>
      <p:pic>
        <p:nvPicPr>
          <p:cNvPr id="157" name="Imagem10" descr=""/>
          <p:cNvPicPr/>
          <p:nvPr/>
        </p:nvPicPr>
        <p:blipFill>
          <a:blip r:embed="rId12"/>
          <a:stretch/>
        </p:blipFill>
        <p:spPr>
          <a:xfrm>
            <a:off x="8155800" y="957600"/>
            <a:ext cx="1926360" cy="1728720"/>
          </a:xfrm>
          <a:prstGeom prst="rect">
            <a:avLst/>
          </a:prstGeom>
          <a:ln w="0">
            <a:noFill/>
          </a:ln>
        </p:spPr>
      </p:pic>
      <p:pic>
        <p:nvPicPr>
          <p:cNvPr id="158" name="Imagem16" descr=""/>
          <p:cNvPicPr/>
          <p:nvPr/>
        </p:nvPicPr>
        <p:blipFill>
          <a:blip r:embed="rId13"/>
          <a:stretch/>
        </p:blipFill>
        <p:spPr>
          <a:xfrm>
            <a:off x="7522200" y="3085560"/>
            <a:ext cx="515880" cy="884880"/>
          </a:xfrm>
          <a:prstGeom prst="rect">
            <a:avLst/>
          </a:prstGeom>
          <a:ln w="0">
            <a:noFill/>
          </a:ln>
        </p:spPr>
      </p:pic>
      <p:sp>
        <p:nvSpPr>
          <p:cNvPr id="159" name="Retângulo14"/>
          <p:cNvSpPr/>
          <p:nvPr/>
        </p:nvSpPr>
        <p:spPr>
          <a:xfrm>
            <a:off x="6875640" y="3940200"/>
            <a:ext cx="1806120" cy="36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216000" lIns="90000" rIns="90000" tIns="47160" bIns="47160" anchor="t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pt-BR" sz="1600" spc="-1" strike="noStrike">
                <a:solidFill>
                  <a:srgbClr val="3f4143"/>
                </a:solidFill>
                <a:latin typeface="Calibri"/>
                <a:ea typeface="DejaVu Sans"/>
              </a:rPr>
              <a:t>IFC OPEN SHELL</a:t>
            </a:r>
            <a:endParaRPr b="0" lang="pt-BR" sz="16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60" name="Imagem17" descr=""/>
          <p:cNvPicPr/>
          <p:nvPr/>
        </p:nvPicPr>
        <p:blipFill>
          <a:blip r:embed="rId14"/>
          <a:stretch/>
        </p:blipFill>
        <p:spPr>
          <a:xfrm>
            <a:off x="8586360" y="2926080"/>
            <a:ext cx="1171800" cy="1146960"/>
          </a:xfrm>
          <a:prstGeom prst="rect">
            <a:avLst/>
          </a:prstGeom>
          <a:ln w="0">
            <a:noFill/>
          </a:ln>
        </p:spPr>
      </p:pic>
      <p:sp>
        <p:nvSpPr>
          <p:cNvPr id="161" name="Retângulo15"/>
          <p:cNvSpPr/>
          <p:nvPr/>
        </p:nvSpPr>
        <p:spPr>
          <a:xfrm>
            <a:off x="8323560" y="4010040"/>
            <a:ext cx="1649880" cy="36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216000" lIns="90000" rIns="90000" tIns="47160" bIns="47160" anchor="t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pt-BR" sz="1800" spc="-1" strike="noStrike">
                <a:solidFill>
                  <a:srgbClr val="3f4143"/>
                </a:solidFill>
                <a:latin typeface="Calibri"/>
                <a:ea typeface="DejaVu Sans"/>
              </a:rPr>
              <a:t>KRITA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62" name="Imagem15" descr=""/>
          <p:cNvPicPr/>
          <p:nvPr/>
        </p:nvPicPr>
        <p:blipFill>
          <a:blip r:embed="rId15"/>
          <a:stretch/>
        </p:blipFill>
        <p:spPr>
          <a:xfrm>
            <a:off x="5704920" y="4307040"/>
            <a:ext cx="1170000" cy="1018800"/>
          </a:xfrm>
          <a:prstGeom prst="rect">
            <a:avLst/>
          </a:prstGeom>
          <a:ln w="0">
            <a:noFill/>
          </a:ln>
        </p:spPr>
      </p:pic>
      <p:sp>
        <p:nvSpPr>
          <p:cNvPr id="163" name="Retângulo16"/>
          <p:cNvSpPr/>
          <p:nvPr/>
        </p:nvSpPr>
        <p:spPr>
          <a:xfrm>
            <a:off x="5493240" y="5271840"/>
            <a:ext cx="1649880" cy="36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216000" lIns="90000" rIns="90000" tIns="47160" bIns="47160" anchor="t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pt-BR" sz="1800" spc="-1" strike="noStrike">
                <a:solidFill>
                  <a:srgbClr val="3f4143"/>
                </a:solidFill>
                <a:latin typeface="Calibri"/>
                <a:ea typeface="DejaVu Sans"/>
              </a:rPr>
              <a:t>INKSCAPE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64" name="Imagem18" descr=""/>
          <p:cNvPicPr/>
          <p:nvPr/>
        </p:nvPicPr>
        <p:blipFill>
          <a:blip r:embed="rId16"/>
          <a:stretch/>
        </p:blipFill>
        <p:spPr>
          <a:xfrm>
            <a:off x="4417560" y="4335120"/>
            <a:ext cx="891720" cy="985680"/>
          </a:xfrm>
          <a:prstGeom prst="rect">
            <a:avLst/>
          </a:prstGeom>
          <a:ln w="0">
            <a:noFill/>
          </a:ln>
        </p:spPr>
      </p:pic>
      <p:sp>
        <p:nvSpPr>
          <p:cNvPr id="165" name="Retângulo17"/>
          <p:cNvSpPr/>
          <p:nvPr/>
        </p:nvSpPr>
        <p:spPr>
          <a:xfrm>
            <a:off x="4066560" y="5310000"/>
            <a:ext cx="1649880" cy="36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216000" lIns="90000" rIns="90000" tIns="47160" bIns="47160" anchor="t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pt-BR" sz="1800" spc="-1" strike="noStrike">
                <a:solidFill>
                  <a:srgbClr val="3f4143"/>
                </a:solidFill>
                <a:latin typeface="Calibri"/>
                <a:ea typeface="DejaVu Sans"/>
              </a:rPr>
              <a:t>GODOT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66" name="Imagem19" descr=""/>
          <p:cNvPicPr/>
          <p:nvPr/>
        </p:nvPicPr>
        <p:blipFill>
          <a:blip r:embed="rId17"/>
          <a:stretch/>
        </p:blipFill>
        <p:spPr>
          <a:xfrm>
            <a:off x="7247160" y="4233600"/>
            <a:ext cx="1147680" cy="1253160"/>
          </a:xfrm>
          <a:prstGeom prst="rect">
            <a:avLst/>
          </a:prstGeom>
          <a:ln w="0">
            <a:noFill/>
          </a:ln>
        </p:spPr>
      </p:pic>
      <p:sp>
        <p:nvSpPr>
          <p:cNvPr id="167" name="Retângulo18"/>
          <p:cNvSpPr/>
          <p:nvPr/>
        </p:nvSpPr>
        <p:spPr>
          <a:xfrm>
            <a:off x="6936840" y="5310000"/>
            <a:ext cx="1649880" cy="36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216000" lIns="90000" rIns="90000" tIns="47160" bIns="47160" anchor="t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pt-BR" sz="1800" spc="-1" strike="noStrike">
                <a:solidFill>
                  <a:srgbClr val="3f4143"/>
                </a:solidFill>
                <a:latin typeface="Calibri"/>
                <a:ea typeface="DejaVu Sans"/>
              </a:rPr>
              <a:t>GIMP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68" name="Imagem7" descr=""/>
          <p:cNvPicPr/>
          <p:nvPr/>
        </p:nvPicPr>
        <p:blipFill>
          <a:blip r:embed="rId18"/>
          <a:stretch/>
        </p:blipFill>
        <p:spPr>
          <a:xfrm>
            <a:off x="388080" y="2867040"/>
            <a:ext cx="1046880" cy="1082160"/>
          </a:xfrm>
          <a:prstGeom prst="rect">
            <a:avLst/>
          </a:prstGeom>
          <a:ln w="0">
            <a:noFill/>
          </a:ln>
        </p:spPr>
      </p:pic>
      <p:pic>
        <p:nvPicPr>
          <p:cNvPr id="169" name="Imagem8" descr=""/>
          <p:cNvPicPr/>
          <p:nvPr/>
        </p:nvPicPr>
        <p:blipFill>
          <a:blip r:embed="rId19"/>
          <a:srcRect l="23701" t="19929" r="26654" b="21661"/>
          <a:stretch/>
        </p:blipFill>
        <p:spPr>
          <a:xfrm>
            <a:off x="1650240" y="2822040"/>
            <a:ext cx="1017000" cy="1195920"/>
          </a:xfrm>
          <a:prstGeom prst="rect">
            <a:avLst/>
          </a:prstGeom>
          <a:ln w="0">
            <a:noFill/>
          </a:ln>
        </p:spPr>
      </p:pic>
      <p:pic>
        <p:nvPicPr>
          <p:cNvPr id="170" name="Imagem20" descr=""/>
          <p:cNvPicPr/>
          <p:nvPr/>
        </p:nvPicPr>
        <p:blipFill>
          <a:blip r:embed="rId20"/>
          <a:stretch/>
        </p:blipFill>
        <p:spPr>
          <a:xfrm>
            <a:off x="257760" y="4393440"/>
            <a:ext cx="938880" cy="932400"/>
          </a:xfrm>
          <a:prstGeom prst="rect">
            <a:avLst/>
          </a:prstGeom>
          <a:ln w="0">
            <a:noFill/>
          </a:ln>
        </p:spPr>
      </p:pic>
      <p:sp>
        <p:nvSpPr>
          <p:cNvPr id="171" name="Retângulo19"/>
          <p:cNvSpPr/>
          <p:nvPr/>
        </p:nvSpPr>
        <p:spPr>
          <a:xfrm>
            <a:off x="-197640" y="5270040"/>
            <a:ext cx="1865160" cy="36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216000" lIns="90000" rIns="90000" tIns="47160" bIns="47160" anchor="t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pt-BR" sz="1800" spc="-1" strike="noStrike">
                <a:solidFill>
                  <a:srgbClr val="3f4143"/>
                </a:solidFill>
                <a:latin typeface="Calibri"/>
                <a:ea typeface="DejaVu Sans"/>
              </a:rPr>
              <a:t>3DS MAX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72" name="Imagem21" descr=""/>
          <p:cNvPicPr/>
          <p:nvPr/>
        </p:nvPicPr>
        <p:blipFill>
          <a:blip r:embed="rId21"/>
          <a:stretch/>
        </p:blipFill>
        <p:spPr>
          <a:xfrm>
            <a:off x="2782080" y="4374360"/>
            <a:ext cx="1362960" cy="911520"/>
          </a:xfrm>
          <a:prstGeom prst="rect">
            <a:avLst/>
          </a:prstGeom>
          <a:ln w="0">
            <a:noFill/>
          </a:ln>
        </p:spPr>
      </p:pic>
      <p:sp>
        <p:nvSpPr>
          <p:cNvPr id="173" name="Retângulo20"/>
          <p:cNvSpPr/>
          <p:nvPr/>
        </p:nvSpPr>
        <p:spPr>
          <a:xfrm>
            <a:off x="2583360" y="5310000"/>
            <a:ext cx="1865160" cy="36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216000" lIns="90000" rIns="90000" tIns="47160" bIns="47160" anchor="t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pt-BR" sz="1800" spc="-1" strike="noStrike">
                <a:solidFill>
                  <a:srgbClr val="3f4143"/>
                </a:solidFill>
                <a:latin typeface="Calibri"/>
                <a:ea typeface="DejaVu Sans"/>
              </a:rPr>
              <a:t>UNIT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74" name="Imagem22" descr=""/>
          <p:cNvPicPr/>
          <p:nvPr/>
        </p:nvPicPr>
        <p:blipFill>
          <a:blip r:embed="rId22"/>
          <a:stretch/>
        </p:blipFill>
        <p:spPr>
          <a:xfrm>
            <a:off x="8697600" y="4425480"/>
            <a:ext cx="860760" cy="7851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Retângulo2"/>
          <p:cNvSpPr/>
          <p:nvPr/>
        </p:nvSpPr>
        <p:spPr>
          <a:xfrm>
            <a:off x="6772320" y="2841480"/>
            <a:ext cx="1185840" cy="72036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76" name="Imagem4" descr=""/>
          <p:cNvPicPr/>
          <p:nvPr/>
        </p:nvPicPr>
        <p:blipFill>
          <a:blip r:embed="rId1"/>
          <a:srcRect l="0" t="0" r="0" b="6560"/>
          <a:stretch/>
        </p:blipFill>
        <p:spPr>
          <a:xfrm>
            <a:off x="720" y="1440"/>
            <a:ext cx="10078200" cy="5296320"/>
          </a:xfrm>
          <a:prstGeom prst="rect">
            <a:avLst/>
          </a:prstGeom>
          <a:ln w="0">
            <a:noFill/>
          </a:ln>
        </p:spPr>
      </p:pic>
      <p:sp>
        <p:nvSpPr>
          <p:cNvPr id="177" name="Retângulo1"/>
          <p:cNvSpPr/>
          <p:nvPr/>
        </p:nvSpPr>
        <p:spPr>
          <a:xfrm>
            <a:off x="286920" y="538560"/>
            <a:ext cx="9614880" cy="792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216000" lIns="90000" rIns="90000" tIns="47160" bIns="47160" anchor="ctr">
            <a:noAutofit/>
          </a:bodyPr>
          <a:p>
            <a:pPr>
              <a:lnSpc>
                <a:spcPct val="81000"/>
              </a:lnSpc>
              <a:tabLst>
                <a:tab algn="l" pos="0"/>
              </a:tabLst>
            </a:pPr>
            <a:r>
              <a:rPr b="0" lang="pt-BR" sz="3600" spc="-1" strike="noStrike">
                <a:solidFill>
                  <a:srgbClr val="264653"/>
                </a:solidFill>
                <a:latin typeface="Impact"/>
                <a:ea typeface="DejaVu Sans"/>
              </a:rPr>
              <a:t>MODELAGEM PARAMÉTRICA</a:t>
            </a:r>
            <a:endParaRPr b="0" lang="pt-BR" sz="3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78" name="Imagem1" descr=""/>
          <p:cNvPicPr/>
          <p:nvPr/>
        </p:nvPicPr>
        <p:blipFill>
          <a:blip r:embed="rId2"/>
          <a:stretch/>
        </p:blipFill>
        <p:spPr>
          <a:xfrm>
            <a:off x="0" y="1301760"/>
            <a:ext cx="4017960" cy="3967200"/>
          </a:xfrm>
          <a:prstGeom prst="rect">
            <a:avLst/>
          </a:prstGeom>
          <a:ln w="0">
            <a:noFill/>
          </a:ln>
        </p:spPr>
      </p:pic>
      <p:grpSp>
        <p:nvGrpSpPr>
          <p:cNvPr id="179" name="Grupo1"/>
          <p:cNvGrpSpPr/>
          <p:nvPr/>
        </p:nvGrpSpPr>
        <p:grpSpPr>
          <a:xfrm>
            <a:off x="3874680" y="1771560"/>
            <a:ext cx="2224440" cy="3292200"/>
            <a:chOff x="3874680" y="1771560"/>
            <a:chExt cx="2224440" cy="3292200"/>
          </a:xfrm>
        </p:grpSpPr>
        <p:pic>
          <p:nvPicPr>
            <p:cNvPr id="180" name="Imagem3" descr=""/>
            <p:cNvPicPr/>
            <p:nvPr/>
          </p:nvPicPr>
          <p:blipFill>
            <a:blip r:embed="rId3"/>
            <a:srcRect l="57271" t="25647" r="24691" b="18052"/>
            <a:stretch/>
          </p:blipFill>
          <p:spPr>
            <a:xfrm>
              <a:off x="3874680" y="1771560"/>
              <a:ext cx="2224080" cy="32922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81" name="Linha2"/>
            <p:cNvSpPr/>
            <p:nvPr/>
          </p:nvSpPr>
          <p:spPr>
            <a:xfrm>
              <a:off x="3874680" y="2222280"/>
              <a:ext cx="2224440" cy="360"/>
            </a:xfrm>
            <a:prstGeom prst="line">
              <a:avLst/>
            </a:prstGeom>
            <a:ln w="63500">
              <a:solidFill>
                <a:srgbClr val="ffc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44640" bIns="-44640" anchor="t" anchorCtr="1">
              <a:noAutofit/>
            </a:bodyPr>
            <a:p>
              <a:endParaRPr b="0" lang="pt-BR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82" name="Linha1"/>
            <p:cNvSpPr/>
            <p:nvPr/>
          </p:nvSpPr>
          <p:spPr>
            <a:xfrm>
              <a:off x="3874680" y="2837160"/>
              <a:ext cx="2224440" cy="360"/>
            </a:xfrm>
            <a:prstGeom prst="line">
              <a:avLst/>
            </a:prstGeom>
            <a:ln w="63500">
              <a:solidFill>
                <a:srgbClr val="ffc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44640" bIns="-44640" anchor="t" anchorCtr="1">
              <a:noAutofit/>
            </a:bodyPr>
            <a:p>
              <a:endParaRPr b="0" lang="pt-BR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pic>
        <p:nvPicPr>
          <p:cNvPr id="183" name="Imagem2" descr=""/>
          <p:cNvPicPr/>
          <p:nvPr/>
        </p:nvPicPr>
        <p:blipFill>
          <a:blip r:embed="rId4"/>
          <a:srcRect l="27509" t="0" r="17040" b="0"/>
          <a:stretch/>
        </p:blipFill>
        <p:spPr>
          <a:xfrm>
            <a:off x="6386040" y="1309320"/>
            <a:ext cx="3515760" cy="3785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Retângulo2"/>
          <p:cNvSpPr/>
          <p:nvPr/>
        </p:nvSpPr>
        <p:spPr>
          <a:xfrm>
            <a:off x="6772320" y="2841480"/>
            <a:ext cx="1185840" cy="72036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85" name="Imagem4" descr=""/>
          <p:cNvPicPr/>
          <p:nvPr/>
        </p:nvPicPr>
        <p:blipFill>
          <a:blip r:embed="rId1"/>
          <a:srcRect l="0" t="0" r="0" b="6560"/>
          <a:stretch/>
        </p:blipFill>
        <p:spPr>
          <a:xfrm>
            <a:off x="720" y="1440"/>
            <a:ext cx="10078200" cy="5296320"/>
          </a:xfrm>
          <a:prstGeom prst="rect">
            <a:avLst/>
          </a:prstGeom>
          <a:ln w="0">
            <a:noFill/>
          </a:ln>
        </p:spPr>
      </p:pic>
      <p:sp>
        <p:nvSpPr>
          <p:cNvPr id="186" name="Retângulo1"/>
          <p:cNvSpPr/>
          <p:nvPr/>
        </p:nvSpPr>
        <p:spPr>
          <a:xfrm>
            <a:off x="318600" y="506880"/>
            <a:ext cx="9614880" cy="792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216000" lIns="90000" rIns="90000" tIns="47160" bIns="47160" anchor="ctr">
            <a:noAutofit/>
          </a:bodyPr>
          <a:p>
            <a:pPr>
              <a:lnSpc>
                <a:spcPct val="81000"/>
              </a:lnSpc>
              <a:tabLst>
                <a:tab algn="l" pos="0"/>
              </a:tabLst>
            </a:pPr>
            <a:r>
              <a:rPr b="0" lang="pt-BR" sz="3600" spc="-1" strike="noStrike">
                <a:solidFill>
                  <a:srgbClr val="264653"/>
                </a:solidFill>
                <a:latin typeface="Impact"/>
                <a:ea typeface="DejaVu Sans"/>
              </a:rPr>
              <a:t>O UNIVERSÓ É O LIMITE</a:t>
            </a:r>
            <a:endParaRPr b="0" lang="pt-BR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7" name="CaixaTexto1"/>
          <p:cNvSpPr/>
          <p:nvPr/>
        </p:nvSpPr>
        <p:spPr>
          <a:xfrm>
            <a:off x="6840" y="5294160"/>
            <a:ext cx="10079640" cy="36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216000"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1800" spc="-1" strike="noStrike">
                <a:solidFill>
                  <a:srgbClr val="000000"/>
                </a:solidFill>
                <a:latin typeface="Arial Rounded MT Bold"/>
                <a:ea typeface="DejaVu Sans"/>
              </a:rPr>
              <a:t>https://www.blog.pythonlibrary.org/2019/04/11/python-used-to-take-photo-of-black-hole/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8" name="CaixaTexto2"/>
          <p:cNvSpPr/>
          <p:nvPr/>
        </p:nvSpPr>
        <p:spPr>
          <a:xfrm>
            <a:off x="1865520" y="1375560"/>
            <a:ext cx="6189480" cy="569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216000"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2400" spc="-1" strike="noStrike">
                <a:solidFill>
                  <a:srgbClr val="000000"/>
                </a:solidFill>
                <a:latin typeface="Arial Rounded MT Bold"/>
                <a:ea typeface="DejaVu Sans"/>
              </a:rPr>
              <a:t>Python Used to Take Photo of Black Hole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89" name="Imagem1" descr=""/>
          <p:cNvPicPr/>
          <p:nvPr/>
        </p:nvPicPr>
        <p:blipFill>
          <a:blip r:embed="rId2"/>
          <a:srcRect l="20973" t="18664" r="8141" b="6158"/>
          <a:stretch/>
        </p:blipFill>
        <p:spPr>
          <a:xfrm>
            <a:off x="215280" y="1891800"/>
            <a:ext cx="5452920" cy="3250800"/>
          </a:xfrm>
          <a:prstGeom prst="rect">
            <a:avLst/>
          </a:prstGeom>
          <a:ln w="0">
            <a:noFill/>
          </a:ln>
        </p:spPr>
      </p:pic>
      <p:pic>
        <p:nvPicPr>
          <p:cNvPr id="190" name="Imagem2" descr=""/>
          <p:cNvPicPr/>
          <p:nvPr/>
        </p:nvPicPr>
        <p:blipFill>
          <a:blip r:embed="rId3"/>
          <a:stretch/>
        </p:blipFill>
        <p:spPr>
          <a:xfrm>
            <a:off x="5916240" y="2224440"/>
            <a:ext cx="3821040" cy="2797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Presentation">
  <a:themeElements>
    <a:clrScheme name="Presentation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Presentation">
  <a:themeElements>
    <a:clrScheme name="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535379"/>
      </a:accent3>
      <a:accent4>
        <a:srgbClr val="737359"/>
      </a:accent4>
      <a:accent5>
        <a:srgbClr val="939339"/>
      </a:accent5>
      <a:accent6>
        <a:srgbClr val="b3b31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Presentation">
  <a:themeElements>
    <a:clrScheme name="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535379"/>
      </a:accent3>
      <a:accent4>
        <a:srgbClr val="737359"/>
      </a:accent4>
      <a:accent5>
        <a:srgbClr val="939339"/>
      </a:accent5>
      <a:accent6>
        <a:srgbClr val="b3b31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</TotalTime>
  <Application>LibreOffice/7.5.5.2$Windows_X86_64 LibreOffice_project/ca8fe7424262805f223b9a2334bc7181abbcbf5e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2020-03-10T19:30:37Z</dcterms:created>
  <dc:creator/>
  <dc:description/>
  <dc:language>pt-BR</dc:language>
  <cp:lastModifiedBy/>
  <dcterms:modified xsi:type="dcterms:W3CDTF">2024-02-28T17:20:36Z</dcterms:modified>
  <cp:revision>2</cp:revision>
  <dc:subject/>
  <dc:title/>
</cp:coreProperties>
</file>